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3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3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4395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9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2577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484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3107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7910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0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6674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1575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76B1FDF-4F2B-408F-9DE0-3CC20CC305B7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9E4D82C-4BBF-4047-8916-D0D4EE10E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0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48C8C-8AB6-4CC8-8001-2873F36F46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Mfc</a:t>
            </a:r>
            <a:r>
              <a:rPr lang="ko-KR" altLang="en-US" dirty="0"/>
              <a:t> 프로젝트 전자피아노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F66852-D82B-4109-AB23-D7B71D5F3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컴퓨터공학부 멀티미디어학과 </a:t>
            </a:r>
            <a:r>
              <a:rPr lang="en-US" altLang="ko-KR" sz="2800" dirty="0"/>
              <a:t>20193882 </a:t>
            </a:r>
            <a:r>
              <a:rPr lang="ko-KR" altLang="en-US" sz="2800" dirty="0"/>
              <a:t>홍윤아</a:t>
            </a:r>
          </a:p>
        </p:txBody>
      </p:sp>
    </p:spTree>
    <p:extLst>
      <p:ext uri="{BB962C8B-B14F-4D97-AF65-F5344CB8AC3E}">
        <p14:creationId xmlns:p14="http://schemas.microsoft.com/office/powerpoint/2010/main" val="335982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5E1787-0538-47FA-B16F-4BA801C3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94" y="1189607"/>
            <a:ext cx="4545125" cy="2403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0EB0C9-EB8A-4799-A653-6411C9F0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94" y="3613986"/>
            <a:ext cx="5000244" cy="27868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18D34E-23EA-4518-92E3-D87BE009D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94" y="6400801"/>
            <a:ext cx="4545125" cy="281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C388FE-86FA-414E-BBC5-637B99709C6C}"/>
              </a:ext>
            </a:extLst>
          </p:cNvPr>
          <p:cNvSpPr txBox="1"/>
          <p:nvPr/>
        </p:nvSpPr>
        <p:spPr>
          <a:xfrm>
            <a:off x="6744083" y="1951672"/>
            <a:ext cx="4057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피아노를 눌렀을 때 음 출력함수 호출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음표 하나씩 지우기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음표를 전체적으로 지우기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현재 악보의 바로 전으로 넘어가기</a:t>
            </a:r>
            <a:endParaRPr lang="en-US" altLang="ko-KR" dirty="0"/>
          </a:p>
          <a:p>
            <a:r>
              <a:rPr lang="en-US" altLang="ko-KR" dirty="0"/>
              <a:t>5.</a:t>
            </a:r>
            <a:r>
              <a:rPr lang="ko-KR" altLang="en-US" dirty="0"/>
              <a:t>현재 악보의 바로 다음으로 넘어가기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1238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DE2D5F-D941-4591-8096-59FCCC375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15" y="195309"/>
            <a:ext cx="4115031" cy="3000836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E25128-D19D-43D7-A122-41105E3D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5" y="3196146"/>
            <a:ext cx="4390238" cy="3077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03D85C-0D5B-42AC-9B9F-0231A979EC3B}"/>
              </a:ext>
            </a:extLst>
          </p:cNvPr>
          <p:cNvSpPr txBox="1"/>
          <p:nvPr/>
        </p:nvSpPr>
        <p:spPr>
          <a:xfrm>
            <a:off x="5814874" y="1531952"/>
            <a:ext cx="3258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경로를 통해서 음원파일을 불러와서 </a:t>
            </a:r>
            <a:r>
              <a:rPr lang="ko-KR" altLang="en-US" dirty="0" err="1"/>
              <a:t>악기음</a:t>
            </a:r>
            <a:r>
              <a:rPr lang="ko-KR" altLang="en-US" dirty="0"/>
              <a:t> 출력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피아노</a:t>
            </a:r>
            <a:r>
              <a:rPr lang="en-US" altLang="ko-KR" dirty="0"/>
              <a:t>,</a:t>
            </a:r>
            <a:r>
              <a:rPr lang="ko-KR" altLang="en-US" dirty="0"/>
              <a:t>실로폰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700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E023036-1344-482C-AB22-142CFA6C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488" y="2220343"/>
            <a:ext cx="4296885" cy="1713227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011ED4-1157-4A59-A42E-CA3E680A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8" y="4196831"/>
            <a:ext cx="4403741" cy="1408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6EDCA3-C923-4048-8058-F103B48E5D0E}"/>
              </a:ext>
            </a:extLst>
          </p:cNvPr>
          <p:cNvSpPr txBox="1"/>
          <p:nvPr/>
        </p:nvSpPr>
        <p:spPr>
          <a:xfrm>
            <a:off x="7563775" y="2249580"/>
            <a:ext cx="3453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메뉴의 피아노를 눌렀을 때 피아노 음이</a:t>
            </a:r>
            <a:r>
              <a:rPr lang="en-US" altLang="ko-KR" dirty="0"/>
              <a:t>, </a:t>
            </a:r>
            <a:r>
              <a:rPr lang="ko-KR" altLang="en-US" dirty="0"/>
              <a:t>실로폰을 눌렀을 때 실로폰음이 출력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악기종류메뉴를 눌러서 </a:t>
            </a:r>
            <a:r>
              <a:rPr lang="en-US" altLang="ko-KR" dirty="0"/>
              <a:t>p</a:t>
            </a:r>
            <a:r>
              <a:rPr lang="ko-KR" altLang="en-US" dirty="0"/>
              <a:t>나 </a:t>
            </a:r>
            <a:r>
              <a:rPr lang="en-US" altLang="ko-KR" dirty="0"/>
              <a:t>x</a:t>
            </a:r>
            <a:r>
              <a:rPr lang="ko-KR" altLang="en-US" dirty="0"/>
              <a:t>를 누르면 자동으로 선택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382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FA105-50E6-4044-B6D3-DE381C69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C6375-9140-4F93-9E4D-08C3A93901AD}"/>
              </a:ext>
            </a:extLst>
          </p:cNvPr>
          <p:cNvSpPr txBox="1"/>
          <p:nvPr/>
        </p:nvSpPr>
        <p:spPr>
          <a:xfrm>
            <a:off x="3982319" y="1068062"/>
            <a:ext cx="466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영상에서는 소리가 깔끔하게 녹음되지 않음</a:t>
            </a:r>
            <a:r>
              <a:rPr lang="en-US" altLang="ko-KR" dirty="0"/>
              <a:t>)</a:t>
            </a:r>
          </a:p>
        </p:txBody>
      </p:sp>
      <p:pic>
        <p:nvPicPr>
          <p:cNvPr id="7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DF69470C-139A-411D-AA87-607A0F5DA4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5725" y="1508415"/>
            <a:ext cx="8860550" cy="4598988"/>
          </a:xfrm>
        </p:spPr>
      </p:pic>
    </p:spTree>
    <p:extLst>
      <p:ext uri="{BB962C8B-B14F-4D97-AF65-F5344CB8AC3E}">
        <p14:creationId xmlns:p14="http://schemas.microsoft.com/office/powerpoint/2010/main" val="10979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앞으로 추가하면 좋을 것 같은 부분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B17FB-A07D-4610-82E0-FFBE01DCA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74" y="1639705"/>
            <a:ext cx="11630626" cy="3578589"/>
          </a:xfrm>
        </p:spPr>
        <p:txBody>
          <a:bodyPr/>
          <a:lstStyle/>
          <a:p>
            <a:r>
              <a:rPr lang="ko-KR" altLang="en-US" dirty="0"/>
              <a:t>음표 한가지 말고 쉼표나 여러 박자 음표들 추가</a:t>
            </a:r>
            <a:endParaRPr lang="en-US" altLang="ko-KR" dirty="0"/>
          </a:p>
          <a:p>
            <a:r>
              <a:rPr lang="ko-KR" altLang="en-US" dirty="0"/>
              <a:t>악보를 만들었으면 저장하는 부분</a:t>
            </a:r>
            <a:endParaRPr lang="en-US" altLang="ko-KR" dirty="0"/>
          </a:p>
          <a:p>
            <a:r>
              <a:rPr lang="ko-KR" altLang="en-US" dirty="0"/>
              <a:t>악기 두가지 말고 다른 악기들도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9559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2613230"/>
            <a:ext cx="7924800" cy="1143000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19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B17FB-A07D-4610-82E0-FFBE01DCA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563" y="1731234"/>
            <a:ext cx="10972800" cy="4599432"/>
          </a:xfrm>
        </p:spPr>
        <p:txBody>
          <a:bodyPr/>
          <a:lstStyle/>
          <a:p>
            <a:r>
              <a:rPr lang="ko-KR" altLang="en-US" dirty="0"/>
              <a:t>주제선정배경</a:t>
            </a:r>
            <a:r>
              <a:rPr lang="en-US" altLang="ko-KR" dirty="0"/>
              <a:t>, </a:t>
            </a:r>
            <a:r>
              <a:rPr lang="ko-KR" altLang="en-US" dirty="0"/>
              <a:t>처음에 계획했던 것</a:t>
            </a:r>
            <a:r>
              <a:rPr lang="en-US" altLang="ko-KR" dirty="0"/>
              <a:t>,</a:t>
            </a:r>
            <a:r>
              <a:rPr lang="ko-KR" altLang="en-US" dirty="0"/>
              <a:t>문제점</a:t>
            </a:r>
            <a:r>
              <a:rPr lang="en-US" altLang="ko-KR" dirty="0"/>
              <a:t>,</a:t>
            </a:r>
            <a:r>
              <a:rPr lang="ko-KR" altLang="en-US" dirty="0"/>
              <a:t>완성도</a:t>
            </a:r>
            <a:endParaRPr lang="en-US" altLang="ko-KR" dirty="0"/>
          </a:p>
          <a:p>
            <a:r>
              <a:rPr lang="ko-KR" altLang="en-US" dirty="0"/>
              <a:t>기능설명</a:t>
            </a:r>
            <a:endParaRPr lang="en-US" altLang="ko-KR" dirty="0"/>
          </a:p>
          <a:p>
            <a:r>
              <a:rPr lang="ko-KR" altLang="en-US" dirty="0"/>
              <a:t>코드설명</a:t>
            </a:r>
            <a:endParaRPr lang="en-US" altLang="ko-KR" dirty="0"/>
          </a:p>
          <a:p>
            <a:r>
              <a:rPr lang="ko-KR" altLang="en-US" dirty="0"/>
              <a:t>시연영상</a:t>
            </a:r>
            <a:endParaRPr lang="en-US" altLang="ko-KR" dirty="0"/>
          </a:p>
          <a:p>
            <a:r>
              <a:rPr lang="ko-KR" altLang="en-US" dirty="0"/>
              <a:t>앞으로 추가하면 좋을 것 같은 부분</a:t>
            </a:r>
          </a:p>
        </p:txBody>
      </p:sp>
    </p:spTree>
    <p:extLst>
      <p:ext uri="{BB962C8B-B14F-4D97-AF65-F5344CB8AC3E}">
        <p14:creationId xmlns:p14="http://schemas.microsoft.com/office/powerpoint/2010/main" val="356348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주제선정배경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B17FB-A07D-4610-82E0-FFBE01DCA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처음에는 피아노소리가 나는 계산기를 선택하였으나 주제를 바꿨습니다</a:t>
            </a:r>
            <a:r>
              <a:rPr lang="en-US" altLang="ko-KR" sz="20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. </a:t>
            </a:r>
            <a:r>
              <a:rPr lang="ko-KR" altLang="en-US" sz="20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그 이유는 전자피아노를 직접 만들어보고 싶어서 </a:t>
            </a:r>
            <a:r>
              <a:rPr lang="en-US" altLang="ko-KR" sz="2000" dirty="0" err="1">
                <a:latin typeface="HY그래픽M" panose="02030600000101010101" pitchFamily="18" charset="-127"/>
                <a:ea typeface="HY그래픽M" panose="02030600000101010101" pitchFamily="18" charset="-127"/>
              </a:rPr>
              <a:t>mfc</a:t>
            </a:r>
            <a:r>
              <a:rPr lang="ko-KR" altLang="en-US" sz="20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를 이용해서 피아노를 만들게 되었습니다</a:t>
            </a:r>
            <a:r>
              <a:rPr lang="en-US" altLang="ko-KR" sz="2000" dirty="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  <a:endParaRPr lang="ko-KR" altLang="en-US" sz="20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0A13F-1FB9-4F2F-B221-872112BF1DC4}"/>
              </a:ext>
            </a:extLst>
          </p:cNvPr>
          <p:cNvSpPr txBox="1"/>
          <p:nvPr/>
        </p:nvSpPr>
        <p:spPr>
          <a:xfrm>
            <a:off x="458679" y="4016572"/>
            <a:ext cx="5409460" cy="1803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건반을 눌렀을 때 소리가 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건반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누를때마다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음표가 악보에 찍힌다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메뉴를 바꾸면 피아노소리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실로폰소리등을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출력할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피아노음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실로폰 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C5BB7-EF1E-42F5-A722-958648E81E31}"/>
              </a:ext>
            </a:extLst>
          </p:cNvPr>
          <p:cNvSpPr txBox="1"/>
          <p:nvPr/>
        </p:nvSpPr>
        <p:spPr>
          <a:xfrm>
            <a:off x="458679" y="3554907"/>
            <a:ext cx="310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처음 계획한 부분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06364-ACFD-4FE6-954A-A1E63AAD0946}"/>
              </a:ext>
            </a:extLst>
          </p:cNvPr>
          <p:cNvSpPr txBox="1"/>
          <p:nvPr/>
        </p:nvSpPr>
        <p:spPr>
          <a:xfrm>
            <a:off x="6323861" y="4016572"/>
            <a:ext cx="5409460" cy="1360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현재까지 문제점 찾을 수 없었다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그리고 계획했던 내용에서 초과해서 만들었고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완성도는 어느정도 높다고 생각한다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482515-676B-48A0-AD0D-2F1312C6C14B}"/>
              </a:ext>
            </a:extLst>
          </p:cNvPr>
          <p:cNvSpPr txBox="1"/>
          <p:nvPr/>
        </p:nvSpPr>
        <p:spPr>
          <a:xfrm>
            <a:off x="6323863" y="3554907"/>
            <a:ext cx="310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문제점과 완성도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7546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B17FB-A07D-4610-82E0-FFBE01DCA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6039"/>
            <a:ext cx="10972800" cy="4750441"/>
          </a:xfrm>
        </p:spPr>
        <p:txBody>
          <a:bodyPr>
            <a:normAutofit fontScale="925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오선지와 높은음자리표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피아노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피아노 음계표시 그리기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피아노를 눌렀을 때 음이 출력되는 기능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피아노음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실로폰음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악기종류를 메뉴로 고를 수 있는 기능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모든 음표 지우기 버튼을 눌렀을 때 그려진 모든 음표를 지우는 기능</a:t>
            </a: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5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하나씩 지우기 버튼을 눌렀을 때 그려진 음표가 하나씩 지워지는 기능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6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버튼을 누르면 악보를 다음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그전으로 넘</a:t>
            </a: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겨서 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있는 기능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처음페이지인데 그전으로 넘어가는 버튼을 눌렀을 때 첫 번째 페이지라는 것을 표시하는 기능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마지막페이지인데 그 후로 넘어가는 버튼을 누르면 마지막 페이지라는 것을 표시하는 기능</a:t>
            </a: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7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음표가 오선지 끝으로 넘어가면 그 다음 페이지로 자동으로 넘어가는 기능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넘어갔다는 메시지를 출력하는 기능</a:t>
            </a: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8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가온도는 오선지 바깥으로 넘어가는데 아래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위쪽으로 오선지를 넘어가면 자동으로 음표에 오선지부분을 추가하는 기능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18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99D6218-27CD-4DD6-8BE7-4F4401BFE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341" y="1129506"/>
            <a:ext cx="5033940" cy="45989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FEB77-8E0C-483A-8575-D462DFB303D2}"/>
              </a:ext>
            </a:extLst>
          </p:cNvPr>
          <p:cNvSpPr txBox="1"/>
          <p:nvPr/>
        </p:nvSpPr>
        <p:spPr>
          <a:xfrm>
            <a:off x="6406055" y="1129506"/>
            <a:ext cx="244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CChildView</a:t>
            </a:r>
            <a:r>
              <a:rPr lang="ko-KR" altLang="en-US" dirty="0"/>
              <a:t> 정의부분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653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86A479D-2C3B-4A2A-AABC-5FEFCE57A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520" y="1552575"/>
            <a:ext cx="4505325" cy="37528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AFF1F-125C-44D8-9E8E-C0C77274A764}"/>
              </a:ext>
            </a:extLst>
          </p:cNvPr>
          <p:cNvSpPr txBox="1"/>
          <p:nvPr/>
        </p:nvSpPr>
        <p:spPr>
          <a:xfrm>
            <a:off x="6096000" y="1431347"/>
            <a:ext cx="2441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변수초기화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계명 </a:t>
            </a:r>
            <a:r>
              <a:rPr lang="en-US" altLang="ko-KR" dirty="0"/>
              <a:t>array</a:t>
            </a:r>
            <a:r>
              <a:rPr lang="ko-KR" altLang="en-US" dirty="0"/>
              <a:t>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71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B0779-C17B-4295-BA8F-FBC598F31D87}"/>
              </a:ext>
            </a:extLst>
          </p:cNvPr>
          <p:cNvSpPr txBox="1"/>
          <p:nvPr/>
        </p:nvSpPr>
        <p:spPr>
          <a:xfrm>
            <a:off x="7563775" y="2249580"/>
            <a:ext cx="3559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무효화 됐을 경우 </a:t>
            </a:r>
            <a:r>
              <a:rPr lang="ko-KR" altLang="en-US" dirty="0" err="1"/>
              <a:t>다시그리기</a:t>
            </a:r>
            <a:r>
              <a:rPr lang="en-US" altLang="ko-KR" dirty="0"/>
              <a:t> 2.</a:t>
            </a:r>
            <a:r>
              <a:rPr lang="ko-KR" altLang="en-US" dirty="0"/>
              <a:t>페이지가 달라지면 그 페이지를    그리기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971EDC-9469-447D-9318-7467A186C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45689"/>
            <a:ext cx="6361612" cy="29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9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F2C5251-999C-4BCE-B109-CA3C1F1CD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578" y="1137318"/>
            <a:ext cx="7603754" cy="3038639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FBA791-70D4-415F-A452-FAAD2CEE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78" y="4175957"/>
            <a:ext cx="6526962" cy="1697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8513FA-CA88-4569-B6DF-AB69AAFF1E09}"/>
              </a:ext>
            </a:extLst>
          </p:cNvPr>
          <p:cNvSpPr txBox="1"/>
          <p:nvPr/>
        </p:nvSpPr>
        <p:spPr>
          <a:xfrm>
            <a:off x="8142332" y="1818653"/>
            <a:ext cx="32581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맨 처음 세팅</a:t>
            </a:r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 err="1"/>
              <a:t>높은음</a:t>
            </a:r>
            <a:r>
              <a:rPr lang="ko-KR" altLang="en-US" dirty="0"/>
              <a:t> </a:t>
            </a:r>
            <a:r>
              <a:rPr lang="ko-KR" altLang="en-US" dirty="0" err="1"/>
              <a:t>자리표</a:t>
            </a:r>
            <a:r>
              <a:rPr lang="ko-KR" altLang="en-US" dirty="0"/>
              <a:t> 그리기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오선지 그리기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피아노 건반 그리기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피아노 계명 피아노 위에 쓰기</a:t>
            </a:r>
            <a:endParaRPr lang="en-US" altLang="ko-KR" dirty="0"/>
          </a:p>
          <a:p>
            <a:r>
              <a:rPr lang="en-US" altLang="ko-KR" dirty="0"/>
              <a:t>5.</a:t>
            </a:r>
            <a:r>
              <a:rPr lang="ko-KR" altLang="en-US" dirty="0"/>
              <a:t>모든 음표 지우는 버튼</a:t>
            </a:r>
            <a:r>
              <a:rPr lang="en-US" altLang="ko-KR" dirty="0"/>
              <a:t>, </a:t>
            </a:r>
            <a:r>
              <a:rPr lang="ko-KR" altLang="en-US" dirty="0"/>
              <a:t>음표 </a:t>
            </a:r>
            <a:r>
              <a:rPr lang="ko-KR" altLang="en-US" dirty="0" err="1"/>
              <a:t>한개씩</a:t>
            </a:r>
            <a:r>
              <a:rPr lang="ko-KR" altLang="en-US" dirty="0"/>
              <a:t> 지우는 버튼 기능</a:t>
            </a:r>
            <a:endParaRPr lang="en-US" altLang="ko-KR" dirty="0"/>
          </a:p>
          <a:p>
            <a:r>
              <a:rPr lang="en-US" altLang="ko-KR" dirty="0"/>
              <a:t>6.</a:t>
            </a:r>
            <a:r>
              <a:rPr lang="ko-KR" altLang="en-US" dirty="0"/>
              <a:t>악보 넘기는 부분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874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87E5A-2FDE-472C-9E8A-F83FECF9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028F57A-4A31-489A-A724-694FE14EE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190" y="1404892"/>
            <a:ext cx="7903693" cy="275883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D19D57-0CC5-4043-A469-B38E42F41191}"/>
              </a:ext>
            </a:extLst>
          </p:cNvPr>
          <p:cNvSpPr txBox="1"/>
          <p:nvPr/>
        </p:nvSpPr>
        <p:spPr>
          <a:xfrm>
            <a:off x="6977850" y="4096135"/>
            <a:ext cx="3764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악보 위에 음표 그리기</a:t>
            </a:r>
            <a:r>
              <a:rPr lang="en-US" altLang="ko-KR" dirty="0"/>
              <a:t>(</a:t>
            </a:r>
            <a:r>
              <a:rPr lang="ko-KR" altLang="en-US" dirty="0"/>
              <a:t>그릴때마다 옆으로 옮기기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</a:t>
            </a:r>
            <a:r>
              <a:rPr lang="ko-KR" altLang="en-US" dirty="0" err="1"/>
              <a:t>오선줄</a:t>
            </a:r>
            <a:r>
              <a:rPr lang="ko-KR" altLang="en-US" dirty="0"/>
              <a:t> 끝에 그렸으면 다음 장으로 넘어가기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1450791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342</TotalTime>
  <Words>422</Words>
  <Application>Microsoft Office PowerPoint</Application>
  <PresentationFormat>와이드스크린</PresentationFormat>
  <Paragraphs>64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HY그래픽M</vt:lpstr>
      <vt:lpstr>함초롬바탕</vt:lpstr>
      <vt:lpstr>Arial</vt:lpstr>
      <vt:lpstr>Candara</vt:lpstr>
      <vt:lpstr>Corbel</vt:lpstr>
      <vt:lpstr>Wingdings 3</vt:lpstr>
      <vt:lpstr>New_Education02</vt:lpstr>
      <vt:lpstr>Mfc 프로젝트 전자피아노</vt:lpstr>
      <vt:lpstr>목차</vt:lpstr>
      <vt:lpstr>주제선정배경</vt:lpstr>
      <vt:lpstr>기능설명</vt:lpstr>
      <vt:lpstr>코드설명</vt:lpstr>
      <vt:lpstr>코드설명</vt:lpstr>
      <vt:lpstr>코드설명</vt:lpstr>
      <vt:lpstr>코드설명</vt:lpstr>
      <vt:lpstr>코드설명</vt:lpstr>
      <vt:lpstr>코드설명</vt:lpstr>
      <vt:lpstr>코드설명</vt:lpstr>
      <vt:lpstr>코드설명</vt:lpstr>
      <vt:lpstr>시연영상</vt:lpstr>
      <vt:lpstr>앞으로 추가하면 좋을 것 같은 부분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 윤아</dc:creator>
  <cp:lastModifiedBy>홍 윤아</cp:lastModifiedBy>
  <cp:revision>161</cp:revision>
  <dcterms:created xsi:type="dcterms:W3CDTF">2021-06-01T11:53:10Z</dcterms:created>
  <dcterms:modified xsi:type="dcterms:W3CDTF">2021-06-02T06:19:22Z</dcterms:modified>
</cp:coreProperties>
</file>